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60" r:id="rId4"/>
    <p:sldId id="259" r:id="rId5"/>
    <p:sldId id="257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59" autoAdjust="0"/>
    <p:restoredTop sz="94660"/>
  </p:normalViewPr>
  <p:slideViewPr>
    <p:cSldViewPr snapToGrid="0">
      <p:cViewPr varScale="1">
        <p:scale>
          <a:sx n="59" d="100"/>
          <a:sy n="59" d="100"/>
        </p:scale>
        <p:origin x="10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4/22/2015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4/22/2015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4/22/2015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4/22/2015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4543" y="800100"/>
            <a:ext cx="9895114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Quand tu étais petit(e) est-ce que tu jouais souvent à la poupée?</a:t>
            </a:r>
          </a:p>
          <a:p>
            <a:endParaRPr lang="fr-FR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</a:t>
            </a:r>
            <a:r>
              <a:rPr lang="fr-FR" sz="4000" u="sng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jou</a:t>
            </a:r>
            <a:r>
              <a:rPr lang="fr-FR" sz="4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ais</a:t>
            </a:r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…(souvent, rarement)…à la poupée.</a:t>
            </a:r>
          </a:p>
          <a:p>
            <a:endParaRPr lang="fr-FR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</a:t>
            </a:r>
            <a:r>
              <a:rPr lang="fr-FR" sz="4000" u="sng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jou</a:t>
            </a:r>
            <a:r>
              <a:rPr lang="fr-FR" sz="4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ais</a:t>
            </a:r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à la poupée </a:t>
            </a:r>
            <a:r>
              <a:rPr lang="fr-FR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…(de temps en temps, tous les jours)</a:t>
            </a:r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endParaRPr lang="fr-FR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</a:t>
            </a:r>
            <a:r>
              <a:rPr lang="fr-FR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</a:t>
            </a:r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4000" u="sng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jou</a:t>
            </a:r>
            <a:r>
              <a:rPr lang="fr-FR" sz="4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ais</a:t>
            </a:r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jamais</a:t>
            </a:r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à la poupée.</a:t>
            </a:r>
            <a:endParaRPr lang="fr-FR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95703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4543" y="800100"/>
            <a:ext cx="9895114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Quand tu étais petit(e) est-ce que tu faisais souvent des bêtises?</a:t>
            </a:r>
          </a:p>
          <a:p>
            <a:endParaRPr lang="fr-FR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</a:t>
            </a:r>
            <a:r>
              <a:rPr lang="fr-FR" sz="4000" u="sng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fais</a:t>
            </a:r>
            <a:r>
              <a:rPr lang="fr-FR" sz="4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ais</a:t>
            </a:r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…(souvent, rarement)…</a:t>
            </a:r>
            <a:r>
              <a:rPr lang="fr-FR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des bêtises</a:t>
            </a:r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endParaRPr lang="fr-FR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</a:t>
            </a:r>
            <a:r>
              <a:rPr lang="fr-FR" sz="4000" u="sng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fais</a:t>
            </a:r>
            <a:r>
              <a:rPr lang="fr-FR" sz="4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ais</a:t>
            </a:r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 bêtises …(de temps en temps, tous les jours)</a:t>
            </a:r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endParaRPr lang="fr-FR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</a:t>
            </a:r>
            <a:r>
              <a:rPr lang="fr-FR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</a:t>
            </a:r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4000" u="sng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fais</a:t>
            </a:r>
            <a:r>
              <a:rPr lang="fr-FR" sz="4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ais</a:t>
            </a:r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jamais</a:t>
            </a:r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 bêtises</a:t>
            </a:r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fr-FR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795597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4543" y="733246"/>
            <a:ext cx="9895114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Quand tu avais 10 ans est-ce que tu finissais toujours tes devoirs?</a:t>
            </a:r>
          </a:p>
          <a:p>
            <a:endParaRPr lang="fr-FR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</a:t>
            </a:r>
            <a:r>
              <a:rPr lang="fr-FR" sz="4000" u="sng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finiss</a:t>
            </a:r>
            <a:r>
              <a:rPr lang="fr-FR" sz="4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ais</a:t>
            </a:r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…(souvent, rarement)…</a:t>
            </a:r>
            <a:r>
              <a:rPr lang="fr-FR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mes devoirs.</a:t>
            </a:r>
          </a:p>
          <a:p>
            <a:endParaRPr lang="fr-FR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</a:t>
            </a:r>
            <a:r>
              <a:rPr lang="fr-FR" sz="4000" u="sng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finiss</a:t>
            </a:r>
            <a:r>
              <a:rPr lang="fr-FR" sz="4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ais</a:t>
            </a:r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mes devoirs…(de temps en temps, tous les jours).</a:t>
            </a:r>
          </a:p>
          <a:p>
            <a:endParaRPr lang="fr-FR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</a:t>
            </a:r>
            <a:r>
              <a:rPr lang="fr-FR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</a:t>
            </a:r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4000" u="sng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finiss</a:t>
            </a:r>
            <a:r>
              <a:rPr lang="fr-FR" sz="4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ais</a:t>
            </a:r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jamais</a:t>
            </a:r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mes devoirs.</a:t>
            </a:r>
            <a:endParaRPr lang="fr-FR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923349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300" y="212271"/>
            <a:ext cx="6694714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Quand tu avais 9 ans est-ce que tu croyais toujours en Père Noël, la petite souris, et les cloches de Pacques?</a:t>
            </a:r>
          </a:p>
          <a:p>
            <a:endParaRPr lang="fr-FR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</a:t>
            </a:r>
            <a:r>
              <a:rPr lang="fr-FR" sz="4000" u="sng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croy</a:t>
            </a:r>
            <a:r>
              <a:rPr lang="fr-FR" sz="4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ais </a:t>
            </a:r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en…</a:t>
            </a:r>
          </a:p>
          <a:p>
            <a:endParaRPr lang="fr-FR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</a:t>
            </a:r>
            <a:r>
              <a:rPr lang="fr-FR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</a:t>
            </a:r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4000" u="sng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croy</a:t>
            </a:r>
            <a:r>
              <a:rPr lang="fr-FR" sz="4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ais</a:t>
            </a:r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pas</a:t>
            </a:r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en...</a:t>
            </a:r>
            <a:endParaRPr lang="fr-FR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4721" b="4995"/>
          <a:stretch/>
        </p:blipFill>
        <p:spPr>
          <a:xfrm>
            <a:off x="6466114" y="3135086"/>
            <a:ext cx="3615002" cy="372291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4143" y="0"/>
            <a:ext cx="3385099" cy="3554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4707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3528" y="163285"/>
            <a:ext cx="9895114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D’habitude, qu’est-ce que tu prenais comme petit déjeuner quand tu étais plus jeune?</a:t>
            </a:r>
          </a:p>
          <a:p>
            <a:endParaRPr lang="fr-FR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</a:t>
            </a:r>
            <a:r>
              <a:rPr lang="fr-FR" sz="4000" u="sng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pren</a:t>
            </a:r>
            <a:r>
              <a:rPr lang="fr-FR" sz="4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ais</a:t>
            </a:r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…(des céréales, du fruit, des œufs, des pancakes, des gaufres, du bacon, du saucisson, du yaourt, des toasts)…à la poupée.</a:t>
            </a:r>
          </a:p>
          <a:p>
            <a:endParaRPr lang="fr-FR" sz="1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fr-FR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</a:t>
            </a:r>
            <a:r>
              <a:rPr lang="fr-FR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</a:t>
            </a:r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4000" u="sng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pren</a:t>
            </a:r>
            <a:r>
              <a:rPr lang="fr-FR" sz="4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ais</a:t>
            </a:r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jamais</a:t>
            </a:r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le petit déjeuner.</a:t>
            </a:r>
            <a:endParaRPr lang="fr-FR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6556300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29</TotalTime>
  <Words>227</Words>
  <Application>Microsoft Office PowerPoint</Application>
  <PresentationFormat>Widescreen</PresentationFormat>
  <Paragraphs>32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Trebuchet MS</vt:lpstr>
      <vt:lpstr>Wingdings 3</vt:lpstr>
      <vt:lpstr>Facet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4</cp:revision>
  <dcterms:created xsi:type="dcterms:W3CDTF">2015-04-22T11:16:14Z</dcterms:created>
  <dcterms:modified xsi:type="dcterms:W3CDTF">2015-04-22T11:45:39Z</dcterms:modified>
</cp:coreProperties>
</file>